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3" r:id="rId14"/>
    <p:sldId id="271" r:id="rId15"/>
    <p:sldId id="274" r:id="rId16"/>
    <p:sldId id="275" r:id="rId17"/>
    <p:sldId id="278" r:id="rId18"/>
    <p:sldId id="270" r:id="rId19"/>
    <p:sldId id="276" r:id="rId20"/>
    <p:sldId id="277" r:id="rId21"/>
    <p:sldId id="259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FFDD"/>
    <a:srgbClr val="00FF99"/>
    <a:srgbClr val="003300"/>
    <a:srgbClr val="C1FFC1"/>
    <a:srgbClr val="9BFFE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588" autoAdjust="0"/>
    <p:restoredTop sz="94662" autoAdjust="0"/>
  </p:normalViewPr>
  <p:slideViewPr>
    <p:cSldViewPr>
      <p:cViewPr varScale="1">
        <p:scale>
          <a:sx n="74" d="100"/>
          <a:sy n="74" d="100"/>
        </p:scale>
        <p:origin x="-102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C84914C-D4D1-465A-98E0-2568693D70D2}" type="datetimeFigureOut">
              <a:rPr lang="ru-RU"/>
              <a:pPr>
                <a:defRPr/>
              </a:pPr>
              <a:t>01.03.2015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2F21C63-484C-411E-852E-75E1FEAAAB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0" descr="a_e2d893b5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5" y="142875"/>
            <a:ext cx="1428750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CE7E7-4DB4-4D07-9B6C-4CBF2675EA0D}" type="datetimeFigureOut">
              <a:rPr lang="ru-RU"/>
              <a:pPr>
                <a:defRPr/>
              </a:pPr>
              <a:t>01.03.2015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38963" y="6500813"/>
            <a:ext cx="2133600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corowina.ucoz.com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C798D-3EB3-4A4B-B4DE-0C0919C4AF64}" type="datetimeFigureOut">
              <a:rPr lang="ru-RU"/>
              <a:pPr>
                <a:defRPr/>
              </a:pPr>
              <a:t>01.03.2015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A333E-6E0C-4B7C-BFA2-E54CD5852F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B34F0-C3F3-4E63-9A35-C054476D7EF7}" type="datetimeFigureOut">
              <a:rPr lang="ru-RU"/>
              <a:pPr>
                <a:defRPr/>
              </a:pPr>
              <a:t>01.03.2015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1C4D9-B427-4483-931C-D8D49B254F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852BE-9309-49FD-A046-732C76C53D70}" type="datetimeFigureOut">
              <a:rPr lang="ru-RU"/>
              <a:pPr>
                <a:defRPr/>
              </a:pPr>
              <a:t>01.03.2015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8E6A3-9B7F-4F34-B3CF-D1D83C408F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F607C-CA46-4CA9-9892-DF2A80BEE19F}" type="datetimeFigureOut">
              <a:rPr lang="ru-RU"/>
              <a:pPr>
                <a:defRPr/>
              </a:pPr>
              <a:t>01.03.2015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E0218-7619-4102-BCEF-E84394A77F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0478D-FE3D-4C66-8DE3-791F6D21C611}" type="datetimeFigureOut">
              <a:rPr lang="ru-RU"/>
              <a:pPr>
                <a:defRPr/>
              </a:pPr>
              <a:t>01.03.2015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7511D-012E-414E-9BA9-0EA7570310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D86FB-CCBC-4669-9BC9-91D02DF00185}" type="datetimeFigureOut">
              <a:rPr lang="ru-RU"/>
              <a:pPr>
                <a:defRPr/>
              </a:pPr>
              <a:t>01.03.2015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B9B74-D267-4BD9-BDBB-64EF56DA19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724E0-5274-4CAE-8BF1-3D81C5E1C9AC}" type="datetimeFigureOut">
              <a:rPr lang="ru-RU"/>
              <a:pPr>
                <a:defRPr/>
              </a:pPr>
              <a:t>01.03.2015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DD345-514A-468A-A4B1-CC7EA36979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A29BC-FB23-4C9A-A31E-4B8A88C98192}" type="datetimeFigureOut">
              <a:rPr lang="ru-RU"/>
              <a:pPr>
                <a:defRPr/>
              </a:pPr>
              <a:t>01.03.2015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71F35-FD7B-4E1B-8EDA-30C1858CD1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FB98F-7651-4B03-9985-3D09B67F7392}" type="datetimeFigureOut">
              <a:rPr lang="ru-RU"/>
              <a:pPr>
                <a:defRPr/>
              </a:pPr>
              <a:t>01.03.2015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73A99-258B-488A-90D3-3BCE0A2D69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6EB20-4CFD-4443-B2C1-B5B1205068E7}" type="datetimeFigureOut">
              <a:rPr lang="ru-RU"/>
              <a:pPr>
                <a:defRPr/>
              </a:pPr>
              <a:t>01.03.2015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D59D6-97F9-402F-96A2-84A797B63F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 userDrawn="1"/>
        </p:nvSpPr>
        <p:spPr>
          <a:xfrm>
            <a:off x="428596" y="285728"/>
            <a:ext cx="8358246" cy="6286544"/>
          </a:xfrm>
          <a:prstGeom prst="roundRect">
            <a:avLst/>
          </a:prstGeom>
          <a:solidFill>
            <a:srgbClr val="C1FFC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relaxedInset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29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0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01533D6-30D3-4B36-B9D9-14B42B30FAD4}" type="datetimeFigureOut">
              <a:rPr lang="ru-RU"/>
              <a:pPr>
                <a:defRPr/>
              </a:pPr>
              <a:t>01.03.2015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643438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corowina.ucoz.com</a:t>
            </a:r>
            <a:endParaRPr lang="ru-RU"/>
          </a:p>
        </p:txBody>
      </p:sp>
      <p:pic>
        <p:nvPicPr>
          <p:cNvPr id="1034" name="Рисунок 9" descr="1263974281_6.jpg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08800" y="5357813"/>
            <a:ext cx="152082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Layout" Target="../slideLayouts/slideLayout8.xml"/><Relationship Id="rId1" Type="http://schemas.openxmlformats.org/officeDocument/2006/relationships/audio" Target="../media/audio2.wav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1714500" y="571500"/>
            <a:ext cx="5857875" cy="2214563"/>
          </a:xfrm>
          <a:prstGeom prst="horizontalScroll">
            <a:avLst/>
          </a:prstGeom>
          <a:solidFill>
            <a:srgbClr val="DDFFDD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338" name="Заголовок 5"/>
          <p:cNvSpPr>
            <a:spLocks noGrp="1"/>
          </p:cNvSpPr>
          <p:nvPr>
            <p:ph type="ctrTitle"/>
          </p:nvPr>
        </p:nvSpPr>
        <p:spPr>
          <a:xfrm>
            <a:off x="714375" y="857250"/>
            <a:ext cx="7772400" cy="14700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FFC000"/>
                </a:solidFill>
              </a:rPr>
              <a:t>«Путешествие в город профессий»</a:t>
            </a:r>
          </a:p>
        </p:txBody>
      </p:sp>
      <p:sp>
        <p:nvSpPr>
          <p:cNvPr id="14339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331913" y="3860800"/>
            <a:ext cx="6400800" cy="1752600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0070C0"/>
                </a:solidFill>
              </a:rPr>
              <a:t>Выполнила: воспитатель СП ГБОУ СОШ п.г.т.Мирный д/с №19 «Ласточка»  Цимбалина Е.А.</a:t>
            </a:r>
          </a:p>
        </p:txBody>
      </p:sp>
      <p:sp>
        <p:nvSpPr>
          <p:cNvPr id="14340" name="TextBox 6"/>
          <p:cNvSpPr txBox="1">
            <a:spLocks noChangeArrowheads="1"/>
          </p:cNvSpPr>
          <p:nvPr/>
        </p:nvSpPr>
        <p:spPr bwMode="auto">
          <a:xfrm>
            <a:off x="4786313" y="6581775"/>
            <a:ext cx="17859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corowina.ucoz.com</a:t>
            </a:r>
            <a:endParaRPr lang="ru-RU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755576" y="1556792"/>
            <a:ext cx="6336704" cy="5070341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2700338" y="476250"/>
            <a:ext cx="3659187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rgbClr val="7030A0"/>
                </a:solidFill>
                <a:latin typeface="+mn-lt"/>
                <a:cs typeface="+mn-cs"/>
              </a:rPr>
              <a:t>Улица врачей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Елена\Desktop\прогулка ранчо\улица архитекторов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83568" y="1988840"/>
            <a:ext cx="6451917" cy="4248472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1979613" y="692150"/>
            <a:ext cx="5111750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rgbClr val="7030A0"/>
                </a:solidFill>
                <a:latin typeface="+mn-lt"/>
                <a:cs typeface="+mn-cs"/>
              </a:rPr>
              <a:t>Улица архитекторов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Елена\Desktop\прогулка ранчо\проспект героических профессий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78915" y="2060848"/>
            <a:ext cx="6682342" cy="4393232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579438" y="765175"/>
            <a:ext cx="8385175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rgbClr val="7030A0"/>
                </a:solidFill>
                <a:latin typeface="+mn-lt"/>
                <a:cs typeface="+mn-cs"/>
              </a:rPr>
              <a:t>Проспект героических профессий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3011" name="Picture 3" descr="C:\Users\Елена\Desktop\прогулка ранчо\бронижелет.jpg"/>
          <p:cNvPicPr>
            <a:picLocks noChangeAspect="1" noChangeArrowheads="1"/>
          </p:cNvPicPr>
          <p:nvPr/>
        </p:nvPicPr>
        <p:blipFill rotWithShape="1">
          <a:blip r:embed="rId2">
            <a:extLst/>
          </a:blip>
          <a:srcRect l="8765" r="9636"/>
          <a:stretch/>
        </p:blipFill>
        <p:spPr bwMode="auto">
          <a:xfrm>
            <a:off x="539552" y="3573016"/>
            <a:ext cx="3283171" cy="2816445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43012" name="Picture 4" descr="C:\Users\Елена\Desktop\прогулка ранчо\полицеский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275856" y="404664"/>
            <a:ext cx="5192325" cy="3456384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Елена\Desktop\прогулка ранчо\кинолог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763688" y="510097"/>
            <a:ext cx="3753869" cy="5949883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4034" name="Picture 2" descr="C:\Users\Елена\Desktop\прогулка ранчо\конная полиция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827584" y="836712"/>
            <a:ext cx="6227842" cy="5005907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3" descr="507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313" y="1557338"/>
            <a:ext cx="3673475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>
            <a:hlinkClick r:id="" action="ppaction://media"/>
          </p:cNvPr>
          <p:cNvPicPr>
            <a:picLocks noRot="1" noChangeAspect="1" noChangeArrowheads="1"/>
          </p:cNvPicPr>
          <p:nvPr>
            <a:wavAudioFile r:embed="rId1" name="Записанный звук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6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" fill="hold"/>
                                        <p:tgtEl>
                                          <p:spTgt spid="296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9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69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Содержимое 2"/>
          <p:cNvSpPr>
            <a:spLocks noGrp="1"/>
          </p:cNvSpPr>
          <p:nvPr>
            <p:ph idx="1"/>
          </p:nvPr>
        </p:nvSpPr>
        <p:spPr>
          <a:xfrm>
            <a:off x="428625" y="642938"/>
            <a:ext cx="8258175" cy="54832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b="1" i="1" smtClean="0">
                <a:solidFill>
                  <a:srgbClr val="7030A0"/>
                </a:solidFill>
              </a:rPr>
              <a:t>                                фоторобот:</a:t>
            </a:r>
          </a:p>
          <a:p>
            <a:pPr>
              <a:buFont typeface="Arial" charset="0"/>
              <a:buNone/>
            </a:pPr>
            <a:endParaRPr lang="ru-RU" b="1" i="1" smtClean="0">
              <a:solidFill>
                <a:srgbClr val="7030A0"/>
              </a:solidFill>
            </a:endParaRPr>
          </a:p>
          <a:p>
            <a:pPr>
              <a:buFont typeface="Arial" charset="0"/>
              <a:buNone/>
            </a:pPr>
            <a:r>
              <a:rPr lang="ru-RU" b="1" i="1" smtClean="0">
                <a:solidFill>
                  <a:srgbClr val="7030A0"/>
                </a:solidFill>
              </a:rPr>
              <a:t>- глаза круглые, маленькие, тёмного цвета,</a:t>
            </a:r>
          </a:p>
          <a:p>
            <a:pPr>
              <a:buFont typeface="Arial" charset="0"/>
              <a:buNone/>
            </a:pPr>
            <a:r>
              <a:rPr lang="ru-RU" b="1" i="1" smtClean="0">
                <a:solidFill>
                  <a:srgbClr val="7030A0"/>
                </a:solidFill>
              </a:rPr>
              <a:t>-брови тонкие, сведены к переносице, </a:t>
            </a:r>
          </a:p>
          <a:p>
            <a:pPr>
              <a:buFont typeface="Arial" charset="0"/>
              <a:buNone/>
            </a:pPr>
            <a:r>
              <a:rPr lang="ru-RU" b="1" i="1" smtClean="0">
                <a:solidFill>
                  <a:srgbClr val="7030A0"/>
                </a:solidFill>
              </a:rPr>
              <a:t>-нос острый, длинный,</a:t>
            </a:r>
          </a:p>
          <a:p>
            <a:pPr>
              <a:buFont typeface="Arial" charset="0"/>
              <a:buNone/>
            </a:pPr>
            <a:r>
              <a:rPr lang="ru-RU" b="1" i="1" smtClean="0">
                <a:solidFill>
                  <a:srgbClr val="7030A0"/>
                </a:solidFill>
              </a:rPr>
              <a:t> -губы тонкие,</a:t>
            </a:r>
          </a:p>
          <a:p>
            <a:pPr>
              <a:buFont typeface="Arial" charset="0"/>
              <a:buNone/>
            </a:pPr>
            <a:r>
              <a:rPr lang="ru-RU" b="1" i="1" smtClean="0">
                <a:solidFill>
                  <a:srgbClr val="7030A0"/>
                </a:solidFill>
              </a:rPr>
              <a:t>- лицо худое, вытянутое,</a:t>
            </a:r>
          </a:p>
          <a:p>
            <a:pPr>
              <a:buFont typeface="Arial" charset="0"/>
              <a:buNone/>
            </a:pPr>
            <a:r>
              <a:rPr lang="ru-RU" b="1" i="1" smtClean="0">
                <a:solidFill>
                  <a:srgbClr val="7030A0"/>
                </a:solidFill>
              </a:rPr>
              <a:t>- на голове шляпка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Елена\Desktop\прогулка ранчо\чебурашка.gif"/>
          <p:cNvPicPr>
            <a:picLocks noChangeAspect="1" noChangeArrowheads="1"/>
          </p:cNvPicPr>
          <p:nvPr/>
        </p:nvPicPr>
        <p:blipFill>
          <a:blip r:embed="rId2"/>
          <a:srcRect t="34344"/>
          <a:stretch>
            <a:fillRect/>
          </a:stretch>
        </p:blipFill>
        <p:spPr bwMode="auto">
          <a:xfrm>
            <a:off x="3306763" y="692150"/>
            <a:ext cx="2560637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3" descr="C:\Users\Елена\Desktop\прогулка ранчо\крокодил гена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692150"/>
            <a:ext cx="2303462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4" descr="C:\Users\Елена\Desktop\прогулка ранчо\кот в сапогах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538163"/>
            <a:ext cx="2811462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5" descr="C:\Users\Елена\Desktop\прогулка ранчо\водяной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3751263"/>
            <a:ext cx="2778125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6" descr="C:\Users\Елена\Desktop\прогулка ранчо\бабаяга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00788" y="4094163"/>
            <a:ext cx="2230437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7" descr="C:\Users\Елена\Desktop\прогулка ранчо\айболит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43300" y="3394075"/>
            <a:ext cx="2087563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2770" name="Picture 2" descr="C:\Users\Елена\Desktop\прогулка ранчо\ещё старуха.jpg"/>
          <p:cNvPicPr>
            <a:picLocks noChangeAspect="1" noChangeArrowheads="1"/>
          </p:cNvPicPr>
          <p:nvPr/>
        </p:nvPicPr>
        <p:blipFill>
          <a:blip r:embed="rId2"/>
          <a:srcRect b="4913"/>
          <a:stretch>
            <a:fillRect/>
          </a:stretch>
        </p:blipFill>
        <p:spPr bwMode="auto">
          <a:xfrm>
            <a:off x="280988" y="2368550"/>
            <a:ext cx="3155950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C:\Users\Елена\Desktop\прогулка ранчо\ещё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4713" y="365125"/>
            <a:ext cx="5407025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rgbClr val="7030A0"/>
                </a:solidFill>
              </a:rPr>
              <a:t>Город  профессий</a:t>
            </a:r>
          </a:p>
        </p:txBody>
      </p:sp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4786313" y="6581775"/>
            <a:ext cx="17859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corowina.ucoz.com</a:t>
            </a:r>
            <a:endParaRPr lang="ru-RU" sz="1200"/>
          </a:p>
        </p:txBody>
      </p:sp>
      <p:pic>
        <p:nvPicPr>
          <p:cNvPr id="1434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074991" y="1124744"/>
            <a:ext cx="7422643" cy="5308534"/>
          </a:xfrm>
          <a:ln w="190500" cap="sq">
            <a:solidFill>
              <a:srgbClr val="FFFF00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Елена\Desktop\прогулка ранчо\старуха.jpg"/>
          <p:cNvPicPr>
            <a:picLocks noChangeAspect="1" noChangeArrowheads="1"/>
          </p:cNvPicPr>
          <p:nvPr/>
        </p:nvPicPr>
        <p:blipFill rotWithShape="1">
          <a:blip r:embed="rId2">
            <a:extLst/>
          </a:blip>
          <a:srcRect r="71591"/>
          <a:stretch/>
        </p:blipFill>
        <p:spPr bwMode="auto">
          <a:xfrm>
            <a:off x="2567020" y="620688"/>
            <a:ext cx="3661164" cy="5714834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4818" name="TextBox 5"/>
          <p:cNvSpPr txBox="1">
            <a:spLocks noChangeArrowheads="1"/>
          </p:cNvSpPr>
          <p:nvPr/>
        </p:nvSpPr>
        <p:spPr bwMode="auto">
          <a:xfrm>
            <a:off x="642938" y="3500438"/>
            <a:ext cx="79295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/>
          </a:p>
        </p:txBody>
      </p:sp>
      <p:sp>
        <p:nvSpPr>
          <p:cNvPr id="34819" name="TextBox 6"/>
          <p:cNvSpPr txBox="1">
            <a:spLocks noChangeArrowheads="1"/>
          </p:cNvSpPr>
          <p:nvPr/>
        </p:nvSpPr>
        <p:spPr bwMode="auto">
          <a:xfrm>
            <a:off x="4786313" y="6581775"/>
            <a:ext cx="17859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corowina.ucoz.com</a:t>
            </a:r>
            <a:endParaRPr lang="ru-RU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4"/>
          <p:cNvSpPr txBox="1">
            <a:spLocks noChangeArrowheads="1"/>
          </p:cNvSpPr>
          <p:nvPr/>
        </p:nvSpPr>
        <p:spPr bwMode="auto">
          <a:xfrm>
            <a:off x="4786313" y="6581775"/>
            <a:ext cx="17859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corowina.ucoz.com</a:t>
            </a:r>
            <a:endParaRPr lang="ru-RU" sz="1200"/>
          </a:p>
        </p:txBody>
      </p:sp>
      <p:pic>
        <p:nvPicPr>
          <p:cNvPr id="16386" name="Рисунок 3" descr="507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8538" y="1628775"/>
            <a:ext cx="3943350" cy="394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300788" y="594995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2" name="Записанный звук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427538" y="3284538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451" fill="hold"/>
                                        <p:tgtEl>
                                          <p:spTgt spid="163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8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547664" y="1628800"/>
            <a:ext cx="6731777" cy="4836570"/>
          </a:xfrm>
          <a:ln w="190500" cap="sq">
            <a:solidFill>
              <a:srgbClr val="FFFF00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2843213" y="692150"/>
            <a:ext cx="2346325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rgbClr val="7030A0"/>
                </a:solidFill>
                <a:latin typeface="+mn-lt"/>
                <a:cs typeface="+mn-cs"/>
              </a:rPr>
              <a:t>     Повар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547664" y="1412776"/>
            <a:ext cx="5616624" cy="4963139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18434" name="Объект 4"/>
          <p:cNvSpPr>
            <a:spLocks noGrp="1"/>
          </p:cNvSpPr>
          <p:nvPr>
            <p:ph idx="1"/>
          </p:nvPr>
        </p:nvSpPr>
        <p:spPr>
          <a:xfrm>
            <a:off x="3132138" y="476250"/>
            <a:ext cx="4248150" cy="7921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z="4400" b="1" smtClean="0">
                <a:solidFill>
                  <a:srgbClr val="7030A0"/>
                </a:solidFill>
              </a:rPr>
              <a:t>Врач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385865" y="1628800"/>
            <a:ext cx="6633589" cy="4813577"/>
          </a:xfrm>
          <a:ln w="190500" cap="sq">
            <a:solidFill>
              <a:srgbClr val="FFFF00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2916238" y="549275"/>
            <a:ext cx="3295650" cy="768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rgbClr val="7030A0"/>
                </a:solidFill>
                <a:latin typeface="+mn-lt"/>
                <a:cs typeface="+mn-cs"/>
              </a:rPr>
              <a:t>Парикмахер</a:t>
            </a:r>
            <a:r>
              <a:rPr lang="ru-RU" dirty="0"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6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395536" y="1556792"/>
            <a:ext cx="6611345" cy="4761982"/>
          </a:xfrm>
          <a:ln w="190500" cap="sq">
            <a:solidFill>
              <a:srgbClr val="FFFF00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2700338" y="549275"/>
            <a:ext cx="3863975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rgbClr val="7030A0"/>
                </a:solidFill>
                <a:latin typeface="+mn-lt"/>
                <a:cs typeface="+mn-cs"/>
              </a:rPr>
              <a:t>Фотограф</a:t>
            </a:r>
            <a:r>
              <a:rPr lang="ru-RU" dirty="0"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Users\Елена\Desktop\прогулка ранчо\улица ландшавных дизайнеров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07813" y="1844824"/>
            <a:ext cx="6804756" cy="4536504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2051050" y="692150"/>
            <a:ext cx="51943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rgbClr val="7030A0"/>
                </a:solidFill>
                <a:latin typeface="+mn-lt"/>
                <a:cs typeface="+mn-cs"/>
              </a:rPr>
              <a:t>Улица флористов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827584" y="1772816"/>
            <a:ext cx="6010821" cy="4581594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2124075" y="476250"/>
            <a:ext cx="501332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rgbClr val="7030A0"/>
                </a:solidFill>
                <a:latin typeface="+mn-lt"/>
                <a:cs typeface="+mn-cs"/>
              </a:rPr>
              <a:t>Улица писателей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58</Words>
  <Application>Microsoft Office PowerPoint</Application>
  <PresentationFormat>Экран (4:3)</PresentationFormat>
  <Paragraphs>24</Paragraphs>
  <Slides>21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12</vt:i4>
      </vt:variant>
      <vt:variant>
        <vt:lpstr>Заголовки слайдов</vt:lpstr>
      </vt:variant>
      <vt:variant>
        <vt:i4>21</vt:i4>
      </vt:variant>
    </vt:vector>
  </HeadingPairs>
  <TitlesOfParts>
    <vt:vector size="35" baseType="lpstr">
      <vt:lpstr>Arial</vt:lpstr>
      <vt:lpstr>Calibri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«Путешествие в город профессий»</vt:lpstr>
      <vt:lpstr>Город  профессий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Елена</cp:lastModifiedBy>
  <cp:revision>21</cp:revision>
  <dcterms:created xsi:type="dcterms:W3CDTF">2012-08-25T10:00:02Z</dcterms:created>
  <dcterms:modified xsi:type="dcterms:W3CDTF">2015-03-01T08:55:55Z</dcterms:modified>
</cp:coreProperties>
</file>